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Sarabun ExtraBold"/>
      <p:bold r:id="rId34"/>
      <p:boldItalic r:id="rId35"/>
    </p:embeddedFont>
    <p:embeddedFont>
      <p:font typeface="Sarabun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Alata"/>
      <p:regular r:id="rId44"/>
    </p:embeddedFont>
    <p:embeddedFont>
      <p:font typeface="Lexend Deca Black"/>
      <p:bold r:id="rId45"/>
    </p:embeddedFont>
    <p:embeddedFont>
      <p:font typeface="PT Sans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Alata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PTSans-regular.fntdata"/><Relationship Id="rId45" Type="http://schemas.openxmlformats.org/officeDocument/2006/relationships/font" Target="fonts/LexendDecaBlac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TSans-italic.fntdata"/><Relationship Id="rId47" Type="http://schemas.openxmlformats.org/officeDocument/2006/relationships/font" Target="fonts/PTSans-bold.fntdata"/><Relationship Id="rId49" Type="http://schemas.openxmlformats.org/officeDocument/2006/relationships/font" Target="fonts/PT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SarabunExtraBold-boldItalic.fntdata"/><Relationship Id="rId34" Type="http://schemas.openxmlformats.org/officeDocument/2006/relationships/font" Target="fonts/SarabunExtraBold-bold.fntdata"/><Relationship Id="rId37" Type="http://schemas.openxmlformats.org/officeDocument/2006/relationships/font" Target="fonts/Sarabun-bold.fntdata"/><Relationship Id="rId36" Type="http://schemas.openxmlformats.org/officeDocument/2006/relationships/font" Target="fonts/Sarabun-regular.fntdata"/><Relationship Id="rId39" Type="http://schemas.openxmlformats.org/officeDocument/2006/relationships/font" Target="fonts/Sarabun-boldItalic.fntdata"/><Relationship Id="rId38" Type="http://schemas.openxmlformats.org/officeDocument/2006/relationships/font" Target="fonts/Sarabun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ec4d270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ec4d270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52844f367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52844f367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52844f367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52844f367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52844f367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52844f367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52844f367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52844f367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52844f367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52844f367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52844f3677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52844f3677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52844f367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52844f367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52844f367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52844f367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52844f367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52844f367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52844f367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52844f367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2844f36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2844f36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52844f367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52844f367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52844f3677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52844f3677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52844f367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52844f367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52b99002b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52b99002b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52b99002b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52b99002b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Neo4j 4.4.3 Because of the latest version of spatial is for neo4j 4.4.3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52b99002b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52b99002b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52b99002b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52b99002b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52b99002b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52b99002b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52b99002b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52b99002b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2b99002b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2b99002b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2844f367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2844f367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2844f367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2844f367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52844f367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52844f367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52844f367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52844f367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52844f367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52844f367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2844f367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2844f367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4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s://www.freepik.com/?utm_source=slidesgo_template&amp;utm_medium=referral-link&amp;utm_campaign=promo-slide&amp;utm_term=slidesgo&amp;utm_content=freepik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92275" y="825625"/>
            <a:ext cx="4004100" cy="23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23830" y="3668675"/>
            <a:ext cx="1995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2" type="subTitle"/>
          </p:nvPr>
        </p:nvSpPr>
        <p:spPr>
          <a:xfrm>
            <a:off x="6414150" y="433579"/>
            <a:ext cx="20964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27327" y="296040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13544" y="4202187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6298992">
            <a:off x="-2037931" y="1218022"/>
            <a:ext cx="449068" cy="596940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6300501">
            <a:off x="3005693" y="2982325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hasCustomPrompt="1" type="title"/>
          </p:nvPr>
        </p:nvSpPr>
        <p:spPr>
          <a:xfrm>
            <a:off x="1307850" y="1139188"/>
            <a:ext cx="6528300" cy="21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2548900" y="3428838"/>
            <a:ext cx="40461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1"/>
          <p:cNvSpPr txBox="1"/>
          <p:nvPr>
            <p:ph idx="2" type="subTitle"/>
          </p:nvPr>
        </p:nvSpPr>
        <p:spPr>
          <a:xfrm>
            <a:off x="3523750" y="433579"/>
            <a:ext cx="20964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/>
          <p:nvPr/>
        </p:nvSpPr>
        <p:spPr>
          <a:xfrm rot="5148122">
            <a:off x="4173098" y="4187857"/>
            <a:ext cx="4163771" cy="4163771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 flipH="1" rot="1422364">
            <a:off x="8710540" y="156521"/>
            <a:ext cx="449204" cy="38093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 flipH="1">
            <a:off x="7588137" y="502290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 flipH="1" rot="-6300501">
            <a:off x="728074" y="-9517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 flipH="1">
            <a:off x="2331370" y="4288962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 flipH="1" rot="-6298992">
            <a:off x="-1663472" y="1791472"/>
            <a:ext cx="449068" cy="59694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 flipH="1" rot="-2033502">
            <a:off x="1264465" y="3874675"/>
            <a:ext cx="449227" cy="24501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 flipH="1">
            <a:off x="379762" y="1209465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1"/>
          <p:cNvSpPr/>
          <p:nvPr/>
        </p:nvSpPr>
        <p:spPr>
          <a:xfrm flipH="1" rot="-3977636">
            <a:off x="10890001" y="1067328"/>
            <a:ext cx="449204" cy="59696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hasCustomPrompt="1" type="title"/>
          </p:nvPr>
        </p:nvSpPr>
        <p:spPr>
          <a:xfrm>
            <a:off x="884025" y="1296154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hasCustomPrompt="1" idx="2" type="title"/>
          </p:nvPr>
        </p:nvSpPr>
        <p:spPr>
          <a:xfrm>
            <a:off x="884025" y="2328756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hasCustomPrompt="1" idx="3" type="title"/>
          </p:nvPr>
        </p:nvSpPr>
        <p:spPr>
          <a:xfrm>
            <a:off x="4734200" y="1296154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hasCustomPrompt="1" idx="4" type="title"/>
          </p:nvPr>
        </p:nvSpPr>
        <p:spPr>
          <a:xfrm>
            <a:off x="4734200" y="2328756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idx="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hasCustomPrompt="1" idx="6" type="title"/>
          </p:nvPr>
        </p:nvSpPr>
        <p:spPr>
          <a:xfrm>
            <a:off x="884025" y="3361229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hasCustomPrompt="1" idx="7" type="title"/>
          </p:nvPr>
        </p:nvSpPr>
        <p:spPr>
          <a:xfrm>
            <a:off x="4734200" y="3361229"/>
            <a:ext cx="1048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1" type="subTitle"/>
          </p:nvPr>
        </p:nvSpPr>
        <p:spPr>
          <a:xfrm>
            <a:off x="1927125" y="1356705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8" type="subTitle"/>
          </p:nvPr>
        </p:nvSpPr>
        <p:spPr>
          <a:xfrm>
            <a:off x="5780475" y="1356705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9" type="subTitle"/>
          </p:nvPr>
        </p:nvSpPr>
        <p:spPr>
          <a:xfrm>
            <a:off x="1927125" y="2390943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13" type="subTitle"/>
          </p:nvPr>
        </p:nvSpPr>
        <p:spPr>
          <a:xfrm>
            <a:off x="5780475" y="2390943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idx="14" type="subTitle"/>
          </p:nvPr>
        </p:nvSpPr>
        <p:spPr>
          <a:xfrm>
            <a:off x="1927125" y="3425180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idx="15" type="subTitle"/>
          </p:nvPr>
        </p:nvSpPr>
        <p:spPr>
          <a:xfrm>
            <a:off x="5780475" y="3425180"/>
            <a:ext cx="2479500" cy="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2" name="Google Shape;112;p13"/>
          <p:cNvSpPr/>
          <p:nvPr/>
        </p:nvSpPr>
        <p:spPr>
          <a:xfrm>
            <a:off x="442852" y="-94860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3"/>
          <p:cNvGrpSpPr/>
          <p:nvPr/>
        </p:nvGrpSpPr>
        <p:grpSpPr>
          <a:xfrm>
            <a:off x="6510200" y="4203408"/>
            <a:ext cx="2894877" cy="1481400"/>
            <a:chOff x="6510200" y="4203408"/>
            <a:chExt cx="2894877" cy="1481400"/>
          </a:xfrm>
        </p:grpSpPr>
        <p:sp>
          <p:nvSpPr>
            <p:cNvPr id="114" name="Google Shape;114;p13"/>
            <p:cNvSpPr/>
            <p:nvPr/>
          </p:nvSpPr>
          <p:spPr>
            <a:xfrm rot="3977636">
              <a:off x="7533599" y="3653347"/>
              <a:ext cx="449204" cy="25289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 rot="-1422364">
              <a:off x="8689076" y="4233704"/>
              <a:ext cx="449204" cy="14208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3"/>
          <p:cNvSpPr/>
          <p:nvPr/>
        </p:nvSpPr>
        <p:spPr>
          <a:xfrm flipH="1" rot="-7862966">
            <a:off x="2884915" y="3121092"/>
            <a:ext cx="1942867" cy="1942867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3"/>
          <p:cNvSpPr/>
          <p:nvPr/>
        </p:nvSpPr>
        <p:spPr>
          <a:xfrm rot="-1422364">
            <a:off x="298438" y="4375429"/>
            <a:ext cx="449204" cy="14208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 txBox="1"/>
          <p:nvPr>
            <p:ph type="title"/>
          </p:nvPr>
        </p:nvSpPr>
        <p:spPr>
          <a:xfrm>
            <a:off x="3032800" y="3335225"/>
            <a:ext cx="3078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1896875" y="1349225"/>
            <a:ext cx="5350200" cy="19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/>
          <p:nvPr/>
        </p:nvSpPr>
        <p:spPr>
          <a:xfrm>
            <a:off x="7866402" y="40544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4"/>
          <p:cNvSpPr/>
          <p:nvPr/>
        </p:nvSpPr>
        <p:spPr>
          <a:xfrm rot="-1422364">
            <a:off x="4628798" y="-963418"/>
            <a:ext cx="449204" cy="166823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4"/>
          <p:cNvSpPr/>
          <p:nvPr/>
        </p:nvSpPr>
        <p:spPr>
          <a:xfrm rot="714933">
            <a:off x="-493258" y="250862"/>
            <a:ext cx="1942658" cy="1942658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4"/>
          <p:cNvSpPr/>
          <p:nvPr/>
        </p:nvSpPr>
        <p:spPr>
          <a:xfrm rot="6300501">
            <a:off x="7119568" y="-341375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4"/>
          <p:cNvGrpSpPr/>
          <p:nvPr/>
        </p:nvGrpSpPr>
        <p:grpSpPr>
          <a:xfrm>
            <a:off x="6010000" y="3583258"/>
            <a:ext cx="2894877" cy="1481400"/>
            <a:chOff x="6510200" y="4203408"/>
            <a:chExt cx="2894877" cy="1481400"/>
          </a:xfrm>
        </p:grpSpPr>
        <p:sp>
          <p:nvSpPr>
            <p:cNvPr id="126" name="Google Shape;126;p14"/>
            <p:cNvSpPr/>
            <p:nvPr/>
          </p:nvSpPr>
          <p:spPr>
            <a:xfrm rot="3977636">
              <a:off x="7533599" y="3653347"/>
              <a:ext cx="449204" cy="2528906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 rot="-1422364">
              <a:off x="8689076" y="4233704"/>
              <a:ext cx="449204" cy="142080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4"/>
          <p:cNvSpPr/>
          <p:nvPr/>
        </p:nvSpPr>
        <p:spPr>
          <a:xfrm flipH="1" rot="-7862966">
            <a:off x="399115" y="3077467"/>
            <a:ext cx="1942867" cy="1942867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495452" y="267834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BODY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32" name="Google Shape;132;p15"/>
          <p:cNvSpPr txBox="1"/>
          <p:nvPr>
            <p:ph idx="1" type="body"/>
          </p:nvPr>
        </p:nvSpPr>
        <p:spPr>
          <a:xfrm>
            <a:off x="720000" y="1215750"/>
            <a:ext cx="77040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 rot="6298992">
            <a:off x="9045364" y="-353484"/>
            <a:ext cx="449068" cy="249145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 rot="2698376">
            <a:off x="8919134" y="-1310064"/>
            <a:ext cx="449084" cy="227617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/>
          <p:nvPr/>
        </p:nvSpPr>
        <p:spPr>
          <a:xfrm rot="8100000">
            <a:off x="-1165590" y="-733086"/>
            <a:ext cx="1942705" cy="1942705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 rot="10800000">
            <a:off x="7452598" y="3615728"/>
            <a:ext cx="1942800" cy="1942800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8313544" y="4202187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 rot="5970005">
            <a:off x="-64087" y="3449059"/>
            <a:ext cx="448957" cy="227615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 txBox="1"/>
          <p:nvPr>
            <p:ph type="title"/>
          </p:nvPr>
        </p:nvSpPr>
        <p:spPr>
          <a:xfrm>
            <a:off x="5694000" y="1510975"/>
            <a:ext cx="27300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41" name="Google Shape;141;p16"/>
          <p:cNvSpPr txBox="1"/>
          <p:nvPr>
            <p:ph idx="1" type="subTitle"/>
          </p:nvPr>
        </p:nvSpPr>
        <p:spPr>
          <a:xfrm>
            <a:off x="5694000" y="2691425"/>
            <a:ext cx="2730000" cy="9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6"/>
          <p:cNvSpPr/>
          <p:nvPr>
            <p:ph idx="2" type="pic"/>
          </p:nvPr>
        </p:nvSpPr>
        <p:spPr>
          <a:xfrm>
            <a:off x="720000" y="630000"/>
            <a:ext cx="2252100" cy="22521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16"/>
          <p:cNvSpPr/>
          <p:nvPr>
            <p:ph idx="3" type="pic"/>
          </p:nvPr>
        </p:nvSpPr>
        <p:spPr>
          <a:xfrm>
            <a:off x="720000" y="3102925"/>
            <a:ext cx="2252100" cy="14106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6"/>
          <p:cNvSpPr/>
          <p:nvPr>
            <p:ph idx="4" type="pic"/>
          </p:nvPr>
        </p:nvSpPr>
        <p:spPr>
          <a:xfrm>
            <a:off x="3207000" y="630000"/>
            <a:ext cx="1936500" cy="388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6"/>
          <p:cNvSpPr/>
          <p:nvPr/>
        </p:nvSpPr>
        <p:spPr>
          <a:xfrm flipH="1" rot="1422364">
            <a:off x="6435937" y="-581635"/>
            <a:ext cx="449204" cy="18083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 flipH="1" rot="-3977636">
            <a:off x="7896150" y="-854890"/>
            <a:ext cx="449204" cy="35197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 flipH="1" rot="-6298992">
            <a:off x="-178553" y="3148316"/>
            <a:ext cx="449068" cy="20237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/>
          <p:nvPr/>
        </p:nvSpPr>
        <p:spPr>
          <a:xfrm flipH="1" rot="-2033502">
            <a:off x="660613" y="3825119"/>
            <a:ext cx="449227" cy="17931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1" type="body"/>
          </p:nvPr>
        </p:nvSpPr>
        <p:spPr>
          <a:xfrm>
            <a:off x="720000" y="1215750"/>
            <a:ext cx="77040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" name="Google Shape;152;p17"/>
          <p:cNvSpPr/>
          <p:nvPr/>
        </p:nvSpPr>
        <p:spPr>
          <a:xfrm flipH="1" rot="-6298992">
            <a:off x="-531121" y="-353484"/>
            <a:ext cx="449068" cy="2491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7"/>
          <p:cNvSpPr/>
          <p:nvPr/>
        </p:nvSpPr>
        <p:spPr>
          <a:xfrm flipH="1" rot="-2698376">
            <a:off x="-404907" y="-1310064"/>
            <a:ext cx="449084" cy="2276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 flipH="1" rot="-8100000">
            <a:off x="8186195" y="-733086"/>
            <a:ext cx="1942705" cy="1942705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 flipH="1" rot="10800000">
            <a:off x="-432087" y="3615728"/>
            <a:ext cx="1942800" cy="1942800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>
            <a:off x="200667" y="4202187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 flipH="1" rot="-5970005">
            <a:off x="8578441" y="3449059"/>
            <a:ext cx="448957" cy="2276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720000" y="44661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60" name="Google Shape;160;p18"/>
          <p:cNvSpPr txBox="1"/>
          <p:nvPr>
            <p:ph idx="1" type="subTitle"/>
          </p:nvPr>
        </p:nvSpPr>
        <p:spPr>
          <a:xfrm>
            <a:off x="3763175" y="1636650"/>
            <a:ext cx="46608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8"/>
          <p:cNvSpPr txBox="1"/>
          <p:nvPr>
            <p:ph idx="2" type="subTitle"/>
          </p:nvPr>
        </p:nvSpPr>
        <p:spPr>
          <a:xfrm>
            <a:off x="3763200" y="2737000"/>
            <a:ext cx="46608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8"/>
          <p:cNvSpPr txBox="1"/>
          <p:nvPr>
            <p:ph idx="3" type="subTitle"/>
          </p:nvPr>
        </p:nvSpPr>
        <p:spPr>
          <a:xfrm>
            <a:off x="3763150" y="3837350"/>
            <a:ext cx="46608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8"/>
          <p:cNvSpPr txBox="1"/>
          <p:nvPr>
            <p:ph idx="4" type="subTitle"/>
          </p:nvPr>
        </p:nvSpPr>
        <p:spPr>
          <a:xfrm>
            <a:off x="3763167" y="1302980"/>
            <a:ext cx="4660800" cy="46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64" name="Google Shape;164;p18"/>
          <p:cNvSpPr txBox="1"/>
          <p:nvPr>
            <p:ph idx="5" type="subTitle"/>
          </p:nvPr>
        </p:nvSpPr>
        <p:spPr>
          <a:xfrm>
            <a:off x="3763186" y="2403330"/>
            <a:ext cx="4660800" cy="46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idx="6" type="subTitle"/>
          </p:nvPr>
        </p:nvSpPr>
        <p:spPr>
          <a:xfrm>
            <a:off x="3763150" y="3503680"/>
            <a:ext cx="4660800" cy="46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66" name="Google Shape;166;p18"/>
          <p:cNvSpPr/>
          <p:nvPr/>
        </p:nvSpPr>
        <p:spPr>
          <a:xfrm flipH="1">
            <a:off x="8355619" y="83690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 rot="2698376">
            <a:off x="167984" y="-831464"/>
            <a:ext cx="449084" cy="2276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 rot="6298992">
            <a:off x="8510820" y="4474443"/>
            <a:ext cx="449068" cy="121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idx="1" type="subTitle"/>
          </p:nvPr>
        </p:nvSpPr>
        <p:spPr>
          <a:xfrm>
            <a:off x="1273575" y="1437175"/>
            <a:ext cx="23295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2" type="subTitle"/>
          </p:nvPr>
        </p:nvSpPr>
        <p:spPr>
          <a:xfrm>
            <a:off x="1273575" y="3011542"/>
            <a:ext cx="23295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3" type="subTitle"/>
          </p:nvPr>
        </p:nvSpPr>
        <p:spPr>
          <a:xfrm>
            <a:off x="4786431" y="1437175"/>
            <a:ext cx="23295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73" name="Google Shape;173;p19"/>
          <p:cNvSpPr txBox="1"/>
          <p:nvPr>
            <p:ph idx="4" type="subTitle"/>
          </p:nvPr>
        </p:nvSpPr>
        <p:spPr>
          <a:xfrm>
            <a:off x="4786431" y="3011542"/>
            <a:ext cx="23295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type="title"/>
          </p:nvPr>
        </p:nvSpPr>
        <p:spPr>
          <a:xfrm>
            <a:off x="720000" y="44661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75" name="Google Shape;175;p19"/>
          <p:cNvSpPr txBox="1"/>
          <p:nvPr>
            <p:ph idx="5" type="subTitle"/>
          </p:nvPr>
        </p:nvSpPr>
        <p:spPr>
          <a:xfrm>
            <a:off x="1273575" y="1786027"/>
            <a:ext cx="23295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9"/>
          <p:cNvSpPr txBox="1"/>
          <p:nvPr>
            <p:ph idx="6" type="subTitle"/>
          </p:nvPr>
        </p:nvSpPr>
        <p:spPr>
          <a:xfrm>
            <a:off x="4786431" y="1786027"/>
            <a:ext cx="23295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9"/>
          <p:cNvSpPr txBox="1"/>
          <p:nvPr>
            <p:ph idx="7" type="subTitle"/>
          </p:nvPr>
        </p:nvSpPr>
        <p:spPr>
          <a:xfrm>
            <a:off x="1273575" y="3360550"/>
            <a:ext cx="23295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8" type="subTitle"/>
          </p:nvPr>
        </p:nvSpPr>
        <p:spPr>
          <a:xfrm>
            <a:off x="4786431" y="3360550"/>
            <a:ext cx="23295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9"/>
          <p:cNvSpPr/>
          <p:nvPr/>
        </p:nvSpPr>
        <p:spPr>
          <a:xfrm flipH="1" rot="4275105">
            <a:off x="-2599866" y="3751626"/>
            <a:ext cx="4163833" cy="4163833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 flipH="1" rot="6299989">
            <a:off x="7081021" y="70837"/>
            <a:ext cx="1942694" cy="1942694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 rot="-4501008">
            <a:off x="-148326" y="-169497"/>
            <a:ext cx="449068" cy="121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 rot="-8101624">
            <a:off x="7743694" y="3999508"/>
            <a:ext cx="449084" cy="22761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 flipH="1" rot="10800000">
            <a:off x="-142757" y="4645881"/>
            <a:ext cx="449100" cy="449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720000" y="446600"/>
            <a:ext cx="2793300" cy="27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86" name="Google Shape;186;p20"/>
          <p:cNvSpPr txBox="1"/>
          <p:nvPr>
            <p:ph idx="1" type="subTitle"/>
          </p:nvPr>
        </p:nvSpPr>
        <p:spPr>
          <a:xfrm>
            <a:off x="6124800" y="9456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0"/>
          <p:cNvSpPr txBox="1"/>
          <p:nvPr>
            <p:ph idx="2" type="subTitle"/>
          </p:nvPr>
        </p:nvSpPr>
        <p:spPr>
          <a:xfrm>
            <a:off x="3695120" y="23028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0"/>
          <p:cNvSpPr txBox="1"/>
          <p:nvPr>
            <p:ph idx="3" type="subTitle"/>
          </p:nvPr>
        </p:nvSpPr>
        <p:spPr>
          <a:xfrm>
            <a:off x="3695125" y="9456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4" type="subTitle"/>
          </p:nvPr>
        </p:nvSpPr>
        <p:spPr>
          <a:xfrm>
            <a:off x="3695120" y="36600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0"/>
          <p:cNvSpPr txBox="1"/>
          <p:nvPr>
            <p:ph idx="5" type="subTitle"/>
          </p:nvPr>
        </p:nvSpPr>
        <p:spPr>
          <a:xfrm>
            <a:off x="6124761" y="23028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0"/>
          <p:cNvSpPr txBox="1"/>
          <p:nvPr>
            <p:ph idx="6" type="subTitle"/>
          </p:nvPr>
        </p:nvSpPr>
        <p:spPr>
          <a:xfrm>
            <a:off x="6124761" y="3660000"/>
            <a:ext cx="22992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0"/>
          <p:cNvSpPr txBox="1"/>
          <p:nvPr>
            <p:ph idx="7" type="subTitle"/>
          </p:nvPr>
        </p:nvSpPr>
        <p:spPr>
          <a:xfrm>
            <a:off x="6124800" y="6383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3" name="Google Shape;193;p20"/>
          <p:cNvSpPr txBox="1"/>
          <p:nvPr>
            <p:ph idx="8" type="subTitle"/>
          </p:nvPr>
        </p:nvSpPr>
        <p:spPr>
          <a:xfrm>
            <a:off x="3695119" y="19955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idx="9" type="subTitle"/>
          </p:nvPr>
        </p:nvSpPr>
        <p:spPr>
          <a:xfrm>
            <a:off x="6124788" y="19955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idx="13" type="subTitle"/>
          </p:nvPr>
        </p:nvSpPr>
        <p:spPr>
          <a:xfrm>
            <a:off x="3695125" y="6383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6" name="Google Shape;196;p20"/>
          <p:cNvSpPr txBox="1"/>
          <p:nvPr>
            <p:ph idx="14" type="subTitle"/>
          </p:nvPr>
        </p:nvSpPr>
        <p:spPr>
          <a:xfrm>
            <a:off x="3695119" y="33527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7" name="Google Shape;197;p20"/>
          <p:cNvSpPr txBox="1"/>
          <p:nvPr>
            <p:ph idx="15" type="subTitle"/>
          </p:nvPr>
        </p:nvSpPr>
        <p:spPr>
          <a:xfrm>
            <a:off x="6124788" y="3352775"/>
            <a:ext cx="2299200" cy="4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sz="22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200"/>
              <a:buFont typeface="Alata"/>
              <a:buNone/>
              <a:defRPr b="1" sz="2200">
                <a:solidFill>
                  <a:schemeClr val="lt2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8" name="Google Shape;198;p20"/>
          <p:cNvSpPr/>
          <p:nvPr/>
        </p:nvSpPr>
        <p:spPr>
          <a:xfrm flipH="1">
            <a:off x="8686623" y="-105385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/>
          <p:nvPr/>
        </p:nvSpPr>
        <p:spPr>
          <a:xfrm flipH="1" rot="1422364">
            <a:off x="8335558" y="4375429"/>
            <a:ext cx="449204" cy="142080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 flipH="1" rot="-6300501">
            <a:off x="7939785" y="-8522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20"/>
          <p:cNvGrpSpPr/>
          <p:nvPr/>
        </p:nvGrpSpPr>
        <p:grpSpPr>
          <a:xfrm flipH="1">
            <a:off x="341772" y="4203408"/>
            <a:ext cx="2894877" cy="1481400"/>
            <a:chOff x="6510200" y="4203408"/>
            <a:chExt cx="2894877" cy="1481400"/>
          </a:xfrm>
        </p:grpSpPr>
        <p:sp>
          <p:nvSpPr>
            <p:cNvPr id="202" name="Google Shape;202;p20"/>
            <p:cNvSpPr/>
            <p:nvPr/>
          </p:nvSpPr>
          <p:spPr>
            <a:xfrm rot="3977636">
              <a:off x="7533599" y="3653347"/>
              <a:ext cx="449204" cy="252890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 rot="-1422364">
              <a:off x="8689076" y="4233704"/>
              <a:ext cx="449204" cy="142080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0"/>
          <p:cNvSpPr/>
          <p:nvPr/>
        </p:nvSpPr>
        <p:spPr>
          <a:xfrm flipH="1" rot="-714933">
            <a:off x="-1115475" y="3073337"/>
            <a:ext cx="1942658" cy="1942658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707250" y="2024600"/>
            <a:ext cx="3739200" cy="14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2928925" y="630000"/>
            <a:ext cx="11943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3707250" y="3813875"/>
            <a:ext cx="2309400" cy="6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3" type="subTitle"/>
          </p:nvPr>
        </p:nvSpPr>
        <p:spPr>
          <a:xfrm>
            <a:off x="6414150" y="433579"/>
            <a:ext cx="20964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>
            <a:off x="2055102" y="296040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rot="6300501">
            <a:off x="7043718" y="-1532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rot="6298992">
            <a:off x="10268594" y="1868122"/>
            <a:ext cx="449068" cy="596940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2055094" y="4288962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/>
          <p:nvPr>
            <p:ph hasCustomPrompt="1" type="title"/>
          </p:nvPr>
        </p:nvSpPr>
        <p:spPr>
          <a:xfrm>
            <a:off x="2412236" y="691625"/>
            <a:ext cx="4319400" cy="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7" name="Google Shape;207;p21"/>
          <p:cNvSpPr txBox="1"/>
          <p:nvPr>
            <p:ph idx="1" type="subTitle"/>
          </p:nvPr>
        </p:nvSpPr>
        <p:spPr>
          <a:xfrm>
            <a:off x="2412224" y="1387500"/>
            <a:ext cx="43194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hasCustomPrompt="1" idx="2" type="title"/>
          </p:nvPr>
        </p:nvSpPr>
        <p:spPr>
          <a:xfrm>
            <a:off x="2412236" y="1957976"/>
            <a:ext cx="4319400" cy="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9" name="Google Shape;209;p21"/>
          <p:cNvSpPr txBox="1"/>
          <p:nvPr>
            <p:ph idx="3" type="subTitle"/>
          </p:nvPr>
        </p:nvSpPr>
        <p:spPr>
          <a:xfrm>
            <a:off x="2412224" y="2653850"/>
            <a:ext cx="43194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0" name="Google Shape;210;p21"/>
          <p:cNvSpPr txBox="1"/>
          <p:nvPr>
            <p:ph hasCustomPrompt="1" idx="4" type="title"/>
          </p:nvPr>
        </p:nvSpPr>
        <p:spPr>
          <a:xfrm>
            <a:off x="2412236" y="3224327"/>
            <a:ext cx="4319400" cy="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1" name="Google Shape;211;p21"/>
          <p:cNvSpPr txBox="1"/>
          <p:nvPr>
            <p:ph idx="5" type="subTitle"/>
          </p:nvPr>
        </p:nvSpPr>
        <p:spPr>
          <a:xfrm>
            <a:off x="2412224" y="3920201"/>
            <a:ext cx="43194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2" name="Google Shape;212;p21"/>
          <p:cNvSpPr/>
          <p:nvPr/>
        </p:nvSpPr>
        <p:spPr>
          <a:xfrm flipH="1" rot="-5128004">
            <a:off x="-275451" y="-2136843"/>
            <a:ext cx="4163826" cy="4163826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 flipH="1">
            <a:off x="982244" y="683577"/>
            <a:ext cx="449100" cy="449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 flipH="1" rot="-7200561">
            <a:off x="7109758" y="1714158"/>
            <a:ext cx="1942851" cy="1942851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 rot="6298992">
            <a:off x="853420" y="3687593"/>
            <a:ext cx="449068" cy="121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1"/>
          <p:cNvSpPr/>
          <p:nvPr/>
        </p:nvSpPr>
        <p:spPr>
          <a:xfrm rot="2698376">
            <a:off x="-95016" y="1306048"/>
            <a:ext cx="449084" cy="22761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 flipH="1" rot="-898992">
            <a:off x="7856516" y="2460970"/>
            <a:ext cx="449068" cy="4490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rot="1798363">
            <a:off x="7177141" y="3318185"/>
            <a:ext cx="449171" cy="22762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flipH="1" rot="5211669">
            <a:off x="5567136" y="4167630"/>
            <a:ext cx="4163947" cy="4163947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 rot="9011889">
            <a:off x="7424546" y="-905433"/>
            <a:ext cx="449093" cy="2553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23" name="Google Shape;223;p22"/>
          <p:cNvSpPr/>
          <p:nvPr/>
        </p:nvSpPr>
        <p:spPr>
          <a:xfrm flipH="1" rot="4275105">
            <a:off x="-3281916" y="3126476"/>
            <a:ext cx="4163833" cy="4163833"/>
          </a:xfrm>
          <a:prstGeom prst="blockArc">
            <a:avLst>
              <a:gd fmla="val 16646879" name="adj1"/>
              <a:gd fmla="val 142196" name="adj2"/>
              <a:gd fmla="val 11673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 flipH="1" rot="10800000">
            <a:off x="387693" y="4589056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2"/>
          <p:cNvSpPr/>
          <p:nvPr/>
        </p:nvSpPr>
        <p:spPr>
          <a:xfrm flipH="1" rot="6299989">
            <a:off x="7081021" y="70837"/>
            <a:ext cx="1942694" cy="1942694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/>
          <p:nvPr/>
        </p:nvSpPr>
        <p:spPr>
          <a:xfrm rot="-4501008">
            <a:off x="-148326" y="-169497"/>
            <a:ext cx="449068" cy="121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2"/>
          <p:cNvSpPr/>
          <p:nvPr/>
        </p:nvSpPr>
        <p:spPr>
          <a:xfrm rot="-8101624">
            <a:off x="7743694" y="3999508"/>
            <a:ext cx="449084" cy="22761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30" name="Google Shape;230;p23"/>
          <p:cNvSpPr/>
          <p:nvPr/>
        </p:nvSpPr>
        <p:spPr>
          <a:xfrm rot="6500849">
            <a:off x="-3272607" y="-2168465"/>
            <a:ext cx="4163871" cy="4163871"/>
          </a:xfrm>
          <a:prstGeom prst="blockArc">
            <a:avLst>
              <a:gd fmla="val 16696125" name="adj1"/>
              <a:gd fmla="val 142196" name="adj2"/>
              <a:gd fmla="val 11673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3"/>
          <p:cNvSpPr/>
          <p:nvPr/>
        </p:nvSpPr>
        <p:spPr>
          <a:xfrm>
            <a:off x="495446" y="64740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"/>
          <p:cNvSpPr/>
          <p:nvPr/>
        </p:nvSpPr>
        <p:spPr>
          <a:xfrm flipH="1" rot="-6298992">
            <a:off x="-4473" y="4275518"/>
            <a:ext cx="449068" cy="121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/>
          <p:nvPr/>
        </p:nvSpPr>
        <p:spPr>
          <a:xfrm flipH="1" rot="-2698376">
            <a:off x="8338347" y="-1030389"/>
            <a:ext cx="449084" cy="2276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 rot="-6111725">
            <a:off x="7851027" y="3733873"/>
            <a:ext cx="4163817" cy="4163817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37" name="Google Shape;237;p24"/>
          <p:cNvSpPr/>
          <p:nvPr/>
        </p:nvSpPr>
        <p:spPr>
          <a:xfrm flipH="1">
            <a:off x="8686623" y="-105385"/>
            <a:ext cx="449100" cy="449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/>
          <p:nvPr/>
        </p:nvSpPr>
        <p:spPr>
          <a:xfrm flipH="1" rot="1422364">
            <a:off x="8335558" y="4375429"/>
            <a:ext cx="449204" cy="14208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/>
          <p:nvPr/>
        </p:nvSpPr>
        <p:spPr>
          <a:xfrm flipH="1" rot="6787942">
            <a:off x="854724" y="-1408528"/>
            <a:ext cx="1942693" cy="1942693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4"/>
          <p:cNvSpPr/>
          <p:nvPr/>
        </p:nvSpPr>
        <p:spPr>
          <a:xfrm flipH="1" rot="-6300501">
            <a:off x="7939785" y="-8522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24"/>
          <p:cNvGrpSpPr/>
          <p:nvPr/>
        </p:nvGrpSpPr>
        <p:grpSpPr>
          <a:xfrm flipH="1">
            <a:off x="-141303" y="4345133"/>
            <a:ext cx="2894877" cy="1481400"/>
            <a:chOff x="6510200" y="4203408"/>
            <a:chExt cx="2894877" cy="1481400"/>
          </a:xfrm>
        </p:grpSpPr>
        <p:sp>
          <p:nvSpPr>
            <p:cNvPr id="242" name="Google Shape;242;p24"/>
            <p:cNvSpPr/>
            <p:nvPr/>
          </p:nvSpPr>
          <p:spPr>
            <a:xfrm rot="3977636">
              <a:off x="7533599" y="3653347"/>
              <a:ext cx="449204" cy="252890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 rot="-1422364">
              <a:off x="8689076" y="4233704"/>
              <a:ext cx="449204" cy="142080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4"/>
          <p:cNvSpPr/>
          <p:nvPr/>
        </p:nvSpPr>
        <p:spPr>
          <a:xfrm rot="7862966">
            <a:off x="-999057" y="-745533"/>
            <a:ext cx="1942867" cy="1942867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 txBox="1"/>
          <p:nvPr>
            <p:ph type="title"/>
          </p:nvPr>
        </p:nvSpPr>
        <p:spPr>
          <a:xfrm>
            <a:off x="872400" y="559175"/>
            <a:ext cx="42132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7" name="Google Shape;247;p25"/>
          <p:cNvSpPr txBox="1"/>
          <p:nvPr>
            <p:ph idx="1" type="subTitle"/>
          </p:nvPr>
        </p:nvSpPr>
        <p:spPr>
          <a:xfrm>
            <a:off x="872400" y="1824025"/>
            <a:ext cx="4213200" cy="7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5"/>
          <p:cNvSpPr txBox="1"/>
          <p:nvPr/>
        </p:nvSpPr>
        <p:spPr>
          <a:xfrm>
            <a:off x="872400" y="3319200"/>
            <a:ext cx="34122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CREDITS: This presentation </a:t>
            </a: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template</a:t>
            </a: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arabun"/>
                <a:ea typeface="Sarabun"/>
                <a:cs typeface="Sarabun"/>
                <a:sym typeface="Sarabu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arabun"/>
                <a:ea typeface="Sarabun"/>
                <a:cs typeface="Sarabun"/>
                <a:sym typeface="Sarabu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arabun"/>
                <a:ea typeface="Sarabun"/>
                <a:cs typeface="Sarabun"/>
                <a:sym typeface="Sarabu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Sarabun"/>
                <a:ea typeface="Sarabun"/>
                <a:cs typeface="Sarabun"/>
                <a:sym typeface="Sarabu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 sz="12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49" name="Google Shape;249;p25"/>
          <p:cNvSpPr txBox="1"/>
          <p:nvPr>
            <p:ph idx="2" type="subTitle"/>
          </p:nvPr>
        </p:nvSpPr>
        <p:spPr>
          <a:xfrm>
            <a:off x="6414150" y="433579"/>
            <a:ext cx="20964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5"/>
          <p:cNvSpPr/>
          <p:nvPr/>
        </p:nvSpPr>
        <p:spPr>
          <a:xfrm flipH="1" rot="-7802742">
            <a:off x="51566" y="3173843"/>
            <a:ext cx="1942964" cy="1942964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 flipH="1" rot="-8432737">
            <a:off x="-826880" y="-1106695"/>
            <a:ext cx="1942676" cy="1942676"/>
          </a:xfrm>
          <a:prstGeom prst="blockArc">
            <a:avLst>
              <a:gd fmla="val 18799203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/>
          <p:nvPr/>
        </p:nvSpPr>
        <p:spPr>
          <a:xfrm flipH="1" rot="-5148122">
            <a:off x="3778895" y="-3171593"/>
            <a:ext cx="4163771" cy="4163771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IG_NUMBER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 rot="5148122">
            <a:off x="4173098" y="4187857"/>
            <a:ext cx="4163771" cy="4163771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 flipH="1" rot="1422364">
            <a:off x="8710540" y="156521"/>
            <a:ext cx="449204" cy="38093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 flipH="1">
            <a:off x="7588137" y="502290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/>
          <p:nvPr/>
        </p:nvSpPr>
        <p:spPr>
          <a:xfrm flipH="1" rot="-6300501">
            <a:off x="728074" y="-9517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 flipH="1">
            <a:off x="2331370" y="4288962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 flipH="1" rot="-6298992">
            <a:off x="-1663472" y="1791472"/>
            <a:ext cx="449068" cy="59694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 flipH="1" rot="-2033502">
            <a:off x="1264465" y="3874675"/>
            <a:ext cx="449227" cy="24501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 flipH="1">
            <a:off x="379762" y="1209465"/>
            <a:ext cx="449100" cy="44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 flipH="1" rot="-3977636">
            <a:off x="10890001" y="1067328"/>
            <a:ext cx="449204" cy="59696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/>
          <p:nvPr/>
        </p:nvSpPr>
        <p:spPr>
          <a:xfrm>
            <a:off x="7866402" y="40544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7"/>
          <p:cNvSpPr/>
          <p:nvPr/>
        </p:nvSpPr>
        <p:spPr>
          <a:xfrm rot="-1422364">
            <a:off x="4628798" y="-963418"/>
            <a:ext cx="449204" cy="166823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7"/>
          <p:cNvSpPr/>
          <p:nvPr/>
        </p:nvSpPr>
        <p:spPr>
          <a:xfrm rot="714933">
            <a:off x="-493258" y="250862"/>
            <a:ext cx="1942658" cy="1942658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7"/>
          <p:cNvSpPr/>
          <p:nvPr/>
        </p:nvSpPr>
        <p:spPr>
          <a:xfrm rot="6300501">
            <a:off x="7119568" y="-341375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27"/>
          <p:cNvGrpSpPr/>
          <p:nvPr/>
        </p:nvGrpSpPr>
        <p:grpSpPr>
          <a:xfrm>
            <a:off x="6010000" y="3583258"/>
            <a:ext cx="2894877" cy="1481400"/>
            <a:chOff x="6510200" y="4203408"/>
            <a:chExt cx="2894877" cy="1481400"/>
          </a:xfrm>
        </p:grpSpPr>
        <p:sp>
          <p:nvSpPr>
            <p:cNvPr id="269" name="Google Shape;269;p27"/>
            <p:cNvSpPr/>
            <p:nvPr/>
          </p:nvSpPr>
          <p:spPr>
            <a:xfrm rot="3977636">
              <a:off x="7533599" y="3653347"/>
              <a:ext cx="449204" cy="2528906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7"/>
            <p:cNvSpPr/>
            <p:nvPr/>
          </p:nvSpPr>
          <p:spPr>
            <a:xfrm rot="-1422364">
              <a:off x="8689076" y="4233704"/>
              <a:ext cx="449204" cy="142080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Google Shape;271;p27"/>
          <p:cNvSpPr/>
          <p:nvPr/>
        </p:nvSpPr>
        <p:spPr>
          <a:xfrm flipH="1" rot="-7862966">
            <a:off x="399115" y="3077467"/>
            <a:ext cx="1942867" cy="1942867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7"/>
          <p:cNvSpPr/>
          <p:nvPr/>
        </p:nvSpPr>
        <p:spPr>
          <a:xfrm>
            <a:off x="495452" y="267834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720000" y="1151375"/>
            <a:ext cx="77040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 flipH="1">
            <a:off x="8313544" y="29604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flipH="1" rot="-6300501">
            <a:off x="102706" y="3104525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 rot="6298992">
            <a:off x="8510820" y="4474443"/>
            <a:ext cx="449068" cy="121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rot="2698376">
            <a:off x="167984" y="-831464"/>
            <a:ext cx="449084" cy="22761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4808499" y="3012774"/>
            <a:ext cx="30246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1310900" y="3012774"/>
            <a:ext cx="30237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1310900" y="2558750"/>
            <a:ext cx="30237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4808824" y="2558750"/>
            <a:ext cx="30237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 rot="6298992">
            <a:off x="9059739" y="1500741"/>
            <a:ext cx="449068" cy="24914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rot="2698376">
            <a:off x="-468141" y="1002386"/>
            <a:ext cx="449084" cy="22761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rot="714933">
            <a:off x="-603633" y="4250537"/>
            <a:ext cx="1942658" cy="1942658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/>
          <p:nvPr/>
        </p:nvSpPr>
        <p:spPr>
          <a:xfrm rot="6300501">
            <a:off x="7566718" y="345535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313544" y="4202187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 rot="2698376">
            <a:off x="9059734" y="628311"/>
            <a:ext cx="449084" cy="22761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6" name="Google Shape;46;p6"/>
          <p:cNvSpPr/>
          <p:nvPr/>
        </p:nvSpPr>
        <p:spPr>
          <a:xfrm rot="6298992">
            <a:off x="9045364" y="-353484"/>
            <a:ext cx="449068" cy="249145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/>
          <p:nvPr/>
        </p:nvSpPr>
        <p:spPr>
          <a:xfrm rot="2698376">
            <a:off x="8919134" y="-1310064"/>
            <a:ext cx="449084" cy="227617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 rot="8100000">
            <a:off x="-1123515" y="-79111"/>
            <a:ext cx="1942705" cy="1942705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 rot="10800000">
            <a:off x="7452598" y="3615728"/>
            <a:ext cx="1942800" cy="1942800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8313544" y="4202187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 rot="5970005">
            <a:off x="-64087" y="3449059"/>
            <a:ext cx="448957" cy="227615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0000" y="2377150"/>
            <a:ext cx="4181700" cy="18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type="title"/>
          </p:nvPr>
        </p:nvSpPr>
        <p:spPr>
          <a:xfrm>
            <a:off x="720000" y="449616"/>
            <a:ext cx="4181700" cy="16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5" name="Google Shape;55;p7"/>
          <p:cNvSpPr/>
          <p:nvPr/>
        </p:nvSpPr>
        <p:spPr>
          <a:xfrm flipH="1" rot="3599899">
            <a:off x="-1191121" y="120962"/>
            <a:ext cx="1942701" cy="1942701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7"/>
          <p:cNvSpPr/>
          <p:nvPr/>
        </p:nvSpPr>
        <p:spPr>
          <a:xfrm flipH="1">
            <a:off x="165727" y="4566112"/>
            <a:ext cx="449100" cy="449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1101250" y="1307100"/>
            <a:ext cx="6941400" cy="15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8"/>
          <p:cNvSpPr/>
          <p:nvPr/>
        </p:nvSpPr>
        <p:spPr>
          <a:xfrm rot="5148122">
            <a:off x="4173098" y="4187857"/>
            <a:ext cx="4163771" cy="4163771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 flipH="1" rot="1422364">
            <a:off x="8710540" y="156521"/>
            <a:ext cx="449204" cy="380935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 flipH="1">
            <a:off x="7588137" y="502290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 flipH="1" rot="-6300501">
            <a:off x="728074" y="-951700"/>
            <a:ext cx="1942772" cy="1942772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/>
          <p:nvPr/>
        </p:nvSpPr>
        <p:spPr>
          <a:xfrm flipH="1">
            <a:off x="2331370" y="4288962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8"/>
          <p:cNvSpPr/>
          <p:nvPr/>
        </p:nvSpPr>
        <p:spPr>
          <a:xfrm flipH="1" rot="-6298992">
            <a:off x="-1663472" y="1791472"/>
            <a:ext cx="449068" cy="596940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 flipH="1" rot="-2033502">
            <a:off x="1264465" y="3874675"/>
            <a:ext cx="449227" cy="245015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379762" y="1209465"/>
            <a:ext cx="449100" cy="44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 rot="-3977636">
            <a:off x="10890001" y="1067328"/>
            <a:ext cx="449204" cy="59696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idx="1" type="subTitle"/>
          </p:nvPr>
        </p:nvSpPr>
        <p:spPr>
          <a:xfrm>
            <a:off x="3765575" y="2407675"/>
            <a:ext cx="4449300" cy="13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70" name="Google Shape;70;p9"/>
          <p:cNvSpPr txBox="1"/>
          <p:nvPr>
            <p:ph type="title"/>
          </p:nvPr>
        </p:nvSpPr>
        <p:spPr>
          <a:xfrm>
            <a:off x="3765599" y="1645100"/>
            <a:ext cx="44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sp>
        <p:nvSpPr>
          <p:cNvPr id="71" name="Google Shape;71;p9"/>
          <p:cNvSpPr/>
          <p:nvPr/>
        </p:nvSpPr>
        <p:spPr>
          <a:xfrm rot="6298992">
            <a:off x="9045364" y="-353484"/>
            <a:ext cx="449068" cy="249145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9"/>
          <p:cNvSpPr/>
          <p:nvPr/>
        </p:nvSpPr>
        <p:spPr>
          <a:xfrm rot="2698376">
            <a:off x="8919134" y="-1310064"/>
            <a:ext cx="449084" cy="227617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9"/>
          <p:cNvSpPr/>
          <p:nvPr/>
        </p:nvSpPr>
        <p:spPr>
          <a:xfrm rot="8100000">
            <a:off x="-1165590" y="-733086"/>
            <a:ext cx="1942705" cy="1942705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9"/>
          <p:cNvSpPr/>
          <p:nvPr/>
        </p:nvSpPr>
        <p:spPr>
          <a:xfrm rot="10800000">
            <a:off x="7452598" y="3615728"/>
            <a:ext cx="1942800" cy="1942800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"/>
          <p:cNvSpPr/>
          <p:nvPr/>
        </p:nvSpPr>
        <p:spPr>
          <a:xfrm>
            <a:off x="8313544" y="4202187"/>
            <a:ext cx="449100" cy="44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/>
          <p:nvPr/>
        </p:nvSpPr>
        <p:spPr>
          <a:xfrm rot="5970005">
            <a:off x="-64087" y="3449059"/>
            <a:ext cx="448957" cy="227615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9" name="Google Shape;79;p10"/>
          <p:cNvSpPr/>
          <p:nvPr/>
        </p:nvSpPr>
        <p:spPr>
          <a:xfrm flipH="1" rot="4275105">
            <a:off x="-2599866" y="3751626"/>
            <a:ext cx="4163833" cy="4163833"/>
          </a:xfrm>
          <a:prstGeom prst="blockArc">
            <a:avLst>
              <a:gd fmla="val 10800000" name="adj1"/>
              <a:gd fmla="val 142196" name="adj2"/>
              <a:gd fmla="val 11673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0"/>
          <p:cNvSpPr/>
          <p:nvPr/>
        </p:nvSpPr>
        <p:spPr>
          <a:xfrm flipH="1" rot="6299989">
            <a:off x="7081021" y="70837"/>
            <a:ext cx="1942694" cy="1942694"/>
          </a:xfrm>
          <a:prstGeom prst="blockArc">
            <a:avLst>
              <a:gd fmla="val 16638639" name="adj1"/>
              <a:gd fmla="val 116812" name="adj2"/>
              <a:gd fmla="val 2027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0"/>
          <p:cNvSpPr/>
          <p:nvPr/>
        </p:nvSpPr>
        <p:spPr>
          <a:xfrm rot="-4501008">
            <a:off x="-148326" y="-169497"/>
            <a:ext cx="449068" cy="121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0"/>
          <p:cNvSpPr/>
          <p:nvPr/>
        </p:nvSpPr>
        <p:spPr>
          <a:xfrm rot="-8101624">
            <a:off x="7743694" y="3999508"/>
            <a:ext cx="449084" cy="22761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0"/>
          <p:cNvSpPr/>
          <p:nvPr/>
        </p:nvSpPr>
        <p:spPr>
          <a:xfrm flipH="1" rot="10800000">
            <a:off x="-142757" y="4645881"/>
            <a:ext cx="449100" cy="449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 Black"/>
              <a:buNone/>
              <a:defRPr sz="3400">
                <a:solidFill>
                  <a:schemeClr val="dk1"/>
                </a:solidFill>
                <a:latin typeface="Lexend Deca Black"/>
                <a:ea typeface="Lexend Deca Black"/>
                <a:cs typeface="Lexend Deca Black"/>
                <a:sym typeface="Lexend Deca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●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○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■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●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○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■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●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bun"/>
              <a:buChar char="○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arabun"/>
              <a:buChar char="■"/>
              <a:defRPr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neo4j-contrib/spatialmd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/>
          <p:nvPr>
            <p:ph idx="1" type="subTitle"/>
          </p:nvPr>
        </p:nvSpPr>
        <p:spPr>
          <a:xfrm>
            <a:off x="823825" y="3668675"/>
            <a:ext cx="3387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Raymond Song, Alan Zhang</a:t>
            </a:r>
            <a:endParaRPr/>
          </a:p>
        </p:txBody>
      </p:sp>
      <p:sp>
        <p:nvSpPr>
          <p:cNvPr id="278" name="Google Shape;278;p28"/>
          <p:cNvSpPr/>
          <p:nvPr/>
        </p:nvSpPr>
        <p:spPr>
          <a:xfrm>
            <a:off x="925625" y="3265900"/>
            <a:ext cx="2514000" cy="19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28"/>
          <p:cNvGrpSpPr/>
          <p:nvPr/>
        </p:nvGrpSpPr>
        <p:grpSpPr>
          <a:xfrm>
            <a:off x="2541486" y="-2817848"/>
            <a:ext cx="9250676" cy="8165707"/>
            <a:chOff x="2008086" y="-3198848"/>
            <a:chExt cx="9250676" cy="8165707"/>
          </a:xfrm>
        </p:grpSpPr>
        <p:sp>
          <p:nvSpPr>
            <p:cNvPr id="280" name="Google Shape;280;p28"/>
            <p:cNvSpPr/>
            <p:nvPr/>
          </p:nvSpPr>
          <p:spPr>
            <a:xfrm rot="6524895">
              <a:off x="2566769" y="-2640164"/>
              <a:ext cx="4163833" cy="4163833"/>
            </a:xfrm>
            <a:prstGeom prst="blockArc">
              <a:avLst>
                <a:gd fmla="val 10800000" name="adj1"/>
                <a:gd fmla="val 142196" name="adj2"/>
                <a:gd fmla="val 11673" name="adj3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 rot="-1422364">
              <a:off x="5730845" y="1227984"/>
              <a:ext cx="449204" cy="3809352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 rot="3977636">
              <a:off x="8211010" y="374766"/>
              <a:ext cx="449204" cy="596965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28"/>
          <p:cNvSpPr/>
          <p:nvPr/>
        </p:nvSpPr>
        <p:spPr>
          <a:xfrm rot="714933">
            <a:off x="6593767" y="1259312"/>
            <a:ext cx="1942658" cy="1942658"/>
          </a:xfrm>
          <a:prstGeom prst="blockArc">
            <a:avLst>
              <a:gd fmla="val 10800000" name="adj1"/>
              <a:gd fmla="val 116812" name="adj2"/>
              <a:gd fmla="val 20279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8"/>
          <p:cNvSpPr txBox="1"/>
          <p:nvPr>
            <p:ph type="ctrTitle"/>
          </p:nvPr>
        </p:nvSpPr>
        <p:spPr>
          <a:xfrm>
            <a:off x="792275" y="825625"/>
            <a:ext cx="4602900" cy="23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Housing Dashboard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(DB Ver)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 Businesses</a:t>
            </a:r>
            <a:endParaRPr/>
          </a:p>
        </p:txBody>
      </p:sp>
      <p:sp>
        <p:nvSpPr>
          <p:cNvPr id="335" name="Google Shape;335;p37"/>
          <p:cNvSpPr txBox="1"/>
          <p:nvPr>
            <p:ph idx="1" type="subTitle"/>
          </p:nvPr>
        </p:nvSpPr>
        <p:spPr>
          <a:xfrm>
            <a:off x="720000" y="1151375"/>
            <a:ext cx="7704000" cy="32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JSON data gathered from the SDSC database and cleaned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Filtered down to SD businesses as businesses outside of the San Diego County will not have neighboring nodes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Save down on resources (for the scope of this project)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336" name="Google Shape;336;p37"/>
          <p:cNvPicPr preferRelativeResize="0"/>
          <p:nvPr/>
        </p:nvPicPr>
        <p:blipFill rotWithShape="1">
          <a:blip r:embed="rId3">
            <a:alphaModFix/>
          </a:blip>
          <a:srcRect b="0" l="0" r="0" t="5186"/>
          <a:stretch/>
        </p:blipFill>
        <p:spPr>
          <a:xfrm>
            <a:off x="1269113" y="2571750"/>
            <a:ext cx="6605776" cy="23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375" y="626163"/>
            <a:ext cx="6357250" cy="389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 Business (Open)</a:t>
            </a:r>
            <a:endParaRPr/>
          </a:p>
        </p:txBody>
      </p:sp>
      <p:sp>
        <p:nvSpPr>
          <p:cNvPr id="347" name="Google Shape;347;p39"/>
          <p:cNvSpPr txBox="1"/>
          <p:nvPr>
            <p:ph idx="1" type="subTitle"/>
          </p:nvPr>
        </p:nvSpPr>
        <p:spPr>
          <a:xfrm>
            <a:off x="720000" y="1151375"/>
            <a:ext cx="77040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Find out whether the business state is ‘permanently closed’ and remove it from the database</a:t>
            </a:r>
            <a:endParaRPr sz="2200"/>
          </a:p>
        </p:txBody>
      </p:sp>
      <p:pic>
        <p:nvPicPr>
          <p:cNvPr id="348" name="Google Shape;34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675" y="1934450"/>
            <a:ext cx="5001323" cy="30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875" y="1103474"/>
            <a:ext cx="5016700" cy="3790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Cafes/Restaurants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Grocery Stores</a:t>
            </a:r>
            <a:endParaRPr/>
          </a:p>
        </p:txBody>
      </p:sp>
      <p:pic>
        <p:nvPicPr>
          <p:cNvPr id="360" name="Google Shape;36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650" y="1094350"/>
            <a:ext cx="579706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Schools</a:t>
            </a:r>
            <a:endParaRPr/>
          </a:p>
        </p:txBody>
      </p:sp>
      <p:pic>
        <p:nvPicPr>
          <p:cNvPr id="366" name="Google Shape;36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50" y="1121825"/>
            <a:ext cx="7194824" cy="341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 stops</a:t>
            </a:r>
            <a:endParaRPr/>
          </a:p>
        </p:txBody>
      </p:sp>
      <p:pic>
        <p:nvPicPr>
          <p:cNvPr id="372" name="Google Shape;3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00" y="1151375"/>
            <a:ext cx="4142399" cy="328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400" y="1118500"/>
            <a:ext cx="4142399" cy="3283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 the listings</a:t>
            </a:r>
            <a:endParaRPr/>
          </a:p>
        </p:txBody>
      </p:sp>
      <p:sp>
        <p:nvSpPr>
          <p:cNvPr id="379" name="Google Shape;379;p44"/>
          <p:cNvSpPr txBox="1"/>
          <p:nvPr>
            <p:ph idx="1" type="subTitle"/>
          </p:nvPr>
        </p:nvSpPr>
        <p:spPr>
          <a:xfrm>
            <a:off x="720000" y="1151375"/>
            <a:ext cx="7704000" cy="31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Price : 2400 - 4000, Sqft &gt;= 850, In-Unit Washer Dryer, Allows pet</a:t>
            </a:r>
            <a:endParaRPr sz="2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240" y="347075"/>
            <a:ext cx="7323525" cy="414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5125" y="1017725"/>
            <a:ext cx="4340288" cy="331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175" y="1016875"/>
            <a:ext cx="4100325" cy="2240956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6"/>
          <p:cNvSpPr txBox="1"/>
          <p:nvPr/>
        </p:nvSpPr>
        <p:spPr>
          <a:xfrm>
            <a:off x="296925" y="3418575"/>
            <a:ext cx="4051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Sarabun"/>
                <a:ea typeface="Sarabun"/>
                <a:cs typeface="Sarabun"/>
                <a:sym typeface="Sarabun"/>
              </a:rPr>
              <a:t>Filter out outliers using the interquartile range method</a:t>
            </a:r>
            <a:endParaRPr sz="22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392" name="Google Shape;392;p46"/>
          <p:cNvSpPr txBox="1"/>
          <p:nvPr>
            <p:ph type="title"/>
          </p:nvPr>
        </p:nvSpPr>
        <p:spPr>
          <a:xfrm>
            <a:off x="296925" y="367975"/>
            <a:ext cx="844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Pricing Distribution Query + Graph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Housing Dashboard?</a:t>
            </a:r>
            <a:endParaRPr/>
          </a:p>
        </p:txBody>
      </p:sp>
      <p:sp>
        <p:nvSpPr>
          <p:cNvPr id="290" name="Google Shape;290;p29"/>
          <p:cNvSpPr txBox="1"/>
          <p:nvPr>
            <p:ph idx="1" type="subTitle"/>
          </p:nvPr>
        </p:nvSpPr>
        <p:spPr>
          <a:xfrm>
            <a:off x="720000" y="1151375"/>
            <a:ext cx="7704000" cy="32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You move to a new area and start looking for housing, you want to know how the listing compares to others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For similar listings in your area, is the listing more expensive or less expensive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Does it offer the amenities that you want?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Is the surrounding area convenient for living (Groceries, Transportation)?</a:t>
            </a:r>
            <a:endParaRPr sz="2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Speedup improvement</a:t>
            </a:r>
            <a:endParaRPr/>
          </a:p>
        </p:txBody>
      </p:sp>
      <p:sp>
        <p:nvSpPr>
          <p:cNvPr id="398" name="Google Shape;398;p47"/>
          <p:cNvSpPr txBox="1"/>
          <p:nvPr>
            <p:ph idx="1" type="subTitle"/>
          </p:nvPr>
        </p:nvSpPr>
        <p:spPr>
          <a:xfrm>
            <a:off x="720000" y="1151375"/>
            <a:ext cx="7704000" cy="3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Save the median, median, and standard deviation in a Redis database so that we can quickly draw up the gaussian distribution without </a:t>
            </a:r>
            <a:r>
              <a:rPr lang="en" sz="2200"/>
              <a:t>querying</a:t>
            </a:r>
            <a:r>
              <a:rPr lang="en" sz="2200"/>
              <a:t> all of the data and save one for each postal code.</a:t>
            </a:r>
            <a:endParaRPr sz="2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SQFT and Price</a:t>
            </a:r>
            <a:endParaRPr/>
          </a:p>
        </p:txBody>
      </p:sp>
      <p:sp>
        <p:nvSpPr>
          <p:cNvPr id="404" name="Google Shape;404;p48"/>
          <p:cNvSpPr txBox="1"/>
          <p:nvPr>
            <p:ph idx="1" type="subTitle"/>
          </p:nvPr>
        </p:nvSpPr>
        <p:spPr>
          <a:xfrm>
            <a:off x="5363800" y="1151375"/>
            <a:ext cx="3060300" cy="3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About 700 square feet on average and $2,937 per month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(Price accurate as to July 2022)</a:t>
            </a:r>
            <a:endParaRPr sz="2200"/>
          </a:p>
        </p:txBody>
      </p:sp>
      <p:pic>
        <p:nvPicPr>
          <p:cNvPr id="405" name="Google Shape;40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51375"/>
            <a:ext cx="4427514" cy="331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SQFT and Price</a:t>
            </a:r>
            <a:endParaRPr/>
          </a:p>
        </p:txBody>
      </p:sp>
      <p:sp>
        <p:nvSpPr>
          <p:cNvPr id="411" name="Google Shape;411;p49"/>
          <p:cNvSpPr txBox="1"/>
          <p:nvPr>
            <p:ph idx="1" type="subTitle"/>
          </p:nvPr>
        </p:nvSpPr>
        <p:spPr>
          <a:xfrm>
            <a:off x="5363800" y="1151375"/>
            <a:ext cx="3060300" cy="3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About 1230 square feet on average and $4,136 per month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(Price accurate as to July 2022)</a:t>
            </a:r>
            <a:endParaRPr sz="2200"/>
          </a:p>
        </p:txBody>
      </p:sp>
      <p:pic>
        <p:nvPicPr>
          <p:cNvPr id="412" name="Google Shape;41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51375"/>
            <a:ext cx="4749999" cy="3271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0"/>
          <p:cNvSpPr txBox="1"/>
          <p:nvPr>
            <p:ph type="title"/>
          </p:nvPr>
        </p:nvSpPr>
        <p:spPr>
          <a:xfrm>
            <a:off x="1101250" y="1307100"/>
            <a:ext cx="6941400" cy="15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Neo4j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Businesses and Transit</a:t>
            </a:r>
            <a:endParaRPr/>
          </a:p>
        </p:txBody>
      </p:sp>
      <p:sp>
        <p:nvSpPr>
          <p:cNvPr id="423" name="Google Shape;423;p51"/>
          <p:cNvSpPr txBox="1"/>
          <p:nvPr>
            <p:ph idx="1" type="subTitle"/>
          </p:nvPr>
        </p:nvSpPr>
        <p:spPr>
          <a:xfrm>
            <a:off x="720000" y="1151375"/>
            <a:ext cx="77040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Create Business and Category nodes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Add Businesses to Spatial Index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Similar to creating transit stops</a:t>
            </a:r>
            <a:endParaRPr sz="2200"/>
          </a:p>
        </p:txBody>
      </p:sp>
      <p:pic>
        <p:nvPicPr>
          <p:cNvPr id="424" name="Google Shape;42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950" y="2341174"/>
            <a:ext cx="5098450" cy="188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925" y="4287775"/>
            <a:ext cx="6518074" cy="5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Neo4J Spatial</a:t>
            </a:r>
            <a:endParaRPr/>
          </a:p>
        </p:txBody>
      </p:sp>
      <p:sp>
        <p:nvSpPr>
          <p:cNvPr id="431" name="Google Shape;431;p52"/>
          <p:cNvSpPr txBox="1"/>
          <p:nvPr>
            <p:ph idx="1" type="subTitle"/>
          </p:nvPr>
        </p:nvSpPr>
        <p:spPr>
          <a:xfrm>
            <a:off x="720000" y="1151375"/>
            <a:ext cx="7704000" cy="31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Allows for finding all nodes within a bounding box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Allow to find nodes within distance of point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Library </a:t>
            </a:r>
            <a:r>
              <a:rPr lang="en" sz="2200" u="sng">
                <a:solidFill>
                  <a:schemeClr val="hlink"/>
                </a:solidFill>
                <a:hlinkClick r:id="rId3"/>
              </a:rPr>
              <a:t>Repo</a:t>
            </a:r>
            <a:endParaRPr sz="2200"/>
          </a:p>
        </p:txBody>
      </p:sp>
      <p:pic>
        <p:nvPicPr>
          <p:cNvPr id="432" name="Google Shape;43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4075" y="2369800"/>
            <a:ext cx="4229944" cy="245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9675" y="2399375"/>
            <a:ext cx="2657000" cy="245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Queries</a:t>
            </a:r>
            <a:endParaRPr/>
          </a:p>
        </p:txBody>
      </p:sp>
      <p:sp>
        <p:nvSpPr>
          <p:cNvPr id="439" name="Google Shape;439;p53"/>
          <p:cNvSpPr txBox="1"/>
          <p:nvPr>
            <p:ph idx="3" type="subTitle"/>
          </p:nvPr>
        </p:nvSpPr>
        <p:spPr>
          <a:xfrm>
            <a:off x="1347850" y="2295163"/>
            <a:ext cx="30237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Sarabun"/>
                <a:ea typeface="Sarabun"/>
                <a:cs typeface="Sarabun"/>
                <a:sym typeface="Sarabun"/>
              </a:rPr>
              <a:t>B</a:t>
            </a:r>
            <a:r>
              <a:rPr lang="en" sz="2200">
                <a:latin typeface="Sarabun"/>
                <a:ea typeface="Sarabun"/>
                <a:cs typeface="Sarabun"/>
                <a:sym typeface="Sarabun"/>
              </a:rPr>
              <a:t>usiness with optional Category within radius of point</a:t>
            </a:r>
            <a:endParaRPr sz="22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440" name="Google Shape;440;p53"/>
          <p:cNvSpPr txBox="1"/>
          <p:nvPr>
            <p:ph idx="4" type="subTitle"/>
          </p:nvPr>
        </p:nvSpPr>
        <p:spPr>
          <a:xfrm>
            <a:off x="4734924" y="1790400"/>
            <a:ext cx="30237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bun"/>
                <a:ea typeface="Sarabun"/>
                <a:cs typeface="Sarabun"/>
                <a:sym typeface="Sarabun"/>
              </a:rPr>
              <a:t>Bus stops within radius of point</a:t>
            </a:r>
            <a:endParaRPr>
              <a:latin typeface="Sarabun ExtraBold"/>
              <a:ea typeface="Sarabun ExtraBold"/>
              <a:cs typeface="Sarabun ExtraBold"/>
              <a:sym typeface="Sarabun ExtraBold"/>
            </a:endParaRPr>
          </a:p>
        </p:txBody>
      </p:sp>
      <p:pic>
        <p:nvPicPr>
          <p:cNvPr id="441" name="Google Shape;44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0450" y="2641314"/>
            <a:ext cx="2506599" cy="2318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475" y="2641325"/>
            <a:ext cx="2506605" cy="22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Queries (Cont)</a:t>
            </a:r>
            <a:endParaRPr/>
          </a:p>
        </p:txBody>
      </p:sp>
      <p:sp>
        <p:nvSpPr>
          <p:cNvPr id="448" name="Google Shape;448;p54"/>
          <p:cNvSpPr txBox="1"/>
          <p:nvPr>
            <p:ph idx="3" type="subTitle"/>
          </p:nvPr>
        </p:nvSpPr>
        <p:spPr>
          <a:xfrm>
            <a:off x="720000" y="445025"/>
            <a:ext cx="3793500" cy="18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bun"/>
                <a:ea typeface="Sarabun"/>
                <a:cs typeface="Sarabun"/>
                <a:sym typeface="Sarabun"/>
              </a:rPr>
              <a:t>Businesses with radius of all bus stops on a Route</a:t>
            </a:r>
            <a:endParaRPr/>
          </a:p>
        </p:txBody>
      </p:sp>
      <p:sp>
        <p:nvSpPr>
          <p:cNvPr id="449" name="Google Shape;449;p54"/>
          <p:cNvSpPr txBox="1"/>
          <p:nvPr>
            <p:ph idx="4" type="subTitle"/>
          </p:nvPr>
        </p:nvSpPr>
        <p:spPr>
          <a:xfrm>
            <a:off x="4572000" y="632700"/>
            <a:ext cx="3793500" cy="19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bun"/>
                <a:ea typeface="Sarabun"/>
                <a:cs typeface="Sarabun"/>
                <a:sym typeface="Sarabun"/>
              </a:rPr>
              <a:t>Businesses and/or Bus Stops within bounding box</a:t>
            </a:r>
            <a:endParaRPr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225" y="2263375"/>
            <a:ext cx="2701507" cy="25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0300" y="2539463"/>
            <a:ext cx="3426191" cy="199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 txBox="1"/>
          <p:nvPr>
            <p:ph type="title"/>
          </p:nvPr>
        </p:nvSpPr>
        <p:spPr>
          <a:xfrm>
            <a:off x="1101250" y="1307100"/>
            <a:ext cx="6941400" cy="15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Neo4j </a:t>
            </a: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Databases</a:t>
            </a:r>
            <a:endParaRPr/>
          </a:p>
        </p:txBody>
      </p:sp>
      <p:sp>
        <p:nvSpPr>
          <p:cNvPr id="296" name="Google Shape;296;p30"/>
          <p:cNvSpPr txBox="1"/>
          <p:nvPr>
            <p:ph idx="1" type="subTitle"/>
          </p:nvPr>
        </p:nvSpPr>
        <p:spPr>
          <a:xfrm>
            <a:off x="720000" y="1151375"/>
            <a:ext cx="77040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MongoDB: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Best solution as we want to aggregate listings from multiple sources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Zillow, Apartment.com, Craigslist, listings from property websites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Listings gathered from the San Diego County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Store housing listings for easier aggregates.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Individual houses are not related through relationships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Databases (Cont.)</a:t>
            </a:r>
            <a:endParaRPr/>
          </a:p>
        </p:txBody>
      </p:sp>
      <p:sp>
        <p:nvSpPr>
          <p:cNvPr id="302" name="Google Shape;302;p31"/>
          <p:cNvSpPr txBox="1"/>
          <p:nvPr>
            <p:ph idx="1" type="subTitle"/>
          </p:nvPr>
        </p:nvSpPr>
        <p:spPr>
          <a:xfrm>
            <a:off x="720000" y="1151375"/>
            <a:ext cx="7704000" cy="24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Neo4j: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Spatial package provides geographic search.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Houses are not stored in Neo4j, only passed along to neo4j as a tuple pair (lat, long) to find nearby businesses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Easier querying between Businesses and Categories as well as bus stops and routes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Prepping the raw data</a:t>
            </a:r>
            <a:endParaRPr/>
          </a:p>
        </p:txBody>
      </p:sp>
      <p:sp>
        <p:nvSpPr>
          <p:cNvPr id="308" name="Google Shape;308;p32"/>
          <p:cNvSpPr txBox="1"/>
          <p:nvPr>
            <p:ph idx="1" type="subTitle"/>
          </p:nvPr>
        </p:nvSpPr>
        <p:spPr>
          <a:xfrm>
            <a:off x="720000" y="1151375"/>
            <a:ext cx="7704000" cy="31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Collected using a combination of web scraping and API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Unify features have different column names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E.g. num_baths instead of baths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Convert all of them to standard key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Ensure that data such as “$4,600+” gets stored as 4600 so it can be queried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Try to remove </a:t>
            </a:r>
            <a:r>
              <a:rPr lang="en" sz="2200"/>
              <a:t>anomalies</a:t>
            </a:r>
            <a:r>
              <a:rPr lang="en" sz="2200"/>
              <a:t> from the data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Tried to gather all </a:t>
            </a:r>
            <a:r>
              <a:rPr lang="en" sz="2200"/>
              <a:t>amenities</a:t>
            </a:r>
            <a:r>
              <a:rPr lang="en" sz="2200"/>
              <a:t> listed as its own column into one column named ‘amenities’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0949"/>
            <a:ext cx="9144003" cy="4241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96350"/>
            <a:ext cx="8839204" cy="4723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6075"/>
            <a:ext cx="8839200" cy="402732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5"/>
          <p:cNvSpPr txBox="1"/>
          <p:nvPr>
            <p:ph idx="4294967295" type="subTitle"/>
          </p:nvPr>
        </p:nvSpPr>
        <p:spPr>
          <a:xfrm>
            <a:off x="152400" y="4323400"/>
            <a:ext cx="88392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Need to extract latitude and longitude from the dictionary and get the price and beds for properties that have multiple listings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613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cle Review Meeting by Slidesgo">
  <a:themeElements>
    <a:clrScheme name="Simple Light">
      <a:dk1>
        <a:srgbClr val="000000"/>
      </a:dk1>
      <a:lt1>
        <a:srgbClr val="F8F8F8"/>
      </a:lt1>
      <a:dk2>
        <a:srgbClr val="6FA8DC"/>
      </a:dk2>
      <a:lt2>
        <a:srgbClr val="FF9259"/>
      </a:lt2>
      <a:accent1>
        <a:srgbClr val="FF5990"/>
      </a:accent1>
      <a:accent2>
        <a:srgbClr val="A3E95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